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71" r:id="rId3"/>
    <p:sldId id="279" r:id="rId4"/>
    <p:sldId id="280" r:id="rId5"/>
    <p:sldId id="281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3" r:id="rId14"/>
    <p:sldId id="296" r:id="rId15"/>
    <p:sldId id="295" r:id="rId16"/>
    <p:sldId id="300" r:id="rId17"/>
    <p:sldId id="299" r:id="rId18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欢迎" id="{E75E278A-FF0E-49A4-B170-79828D63BBAD}">
          <p14:sldIdLst>
            <p14:sldId id="256"/>
          </p14:sldIdLst>
        </p14:section>
        <p14:section name="设计、平滑、添加注释、协作、操作说明搜索" id="{B9B51309-D148-4332-87C2-07BE32FBCA3B}">
          <p14:sldIdLst>
            <p14:sldId id="271"/>
            <p14:sldId id="279"/>
          </p14:sldIdLst>
        </p14:section>
        <p14:section name="了解详细信息" id="{2CC34DB2-6590-42C0-AD4B-A04C6060184E}">
          <p14:sldIdLst>
            <p14:sldId id="280"/>
            <p14:sldId id="281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6"/>
            <p14:sldId id="295"/>
            <p14:sldId id="300"/>
            <p14:sldId id="2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3922"/>
    <a:srgbClr val="D24726"/>
    <a:srgbClr val="404040"/>
    <a:srgbClr val="FF9B45"/>
    <a:srgbClr val="DD462F"/>
    <a:srgbClr val="F8CFB6"/>
    <a:srgbClr val="F8CAB6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7358" autoAdjust="0"/>
  </p:normalViewPr>
  <p:slideViewPr>
    <p:cSldViewPr snapToGrid="0">
      <p:cViewPr varScale="1">
        <p:scale>
          <a:sx n="70" d="100"/>
          <a:sy n="70" d="100"/>
        </p:scale>
        <p:origin x="1123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9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3EBBF1-A5D9-4F7E-B33C-5DCBB8FB7B62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0D39ABF-B105-4FB0-AC86-378A98335500}">
      <dgm:prSet phldrT="[文本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CN" dirty="0"/>
            <a:t>1.0</a:t>
          </a:r>
          <a:r>
            <a:rPr lang="zh-CN" altLang="en-US" dirty="0"/>
            <a:t>语言 </a:t>
          </a:r>
          <a:r>
            <a:rPr lang="en-US" altLang="zh-CN" dirty="0"/>
            <a:t>Scala</a:t>
          </a:r>
          <a:r>
            <a:rPr lang="zh-CN" altLang="en-US" dirty="0"/>
            <a:t>与</a:t>
          </a:r>
          <a:r>
            <a:rPr lang="en-US" altLang="zh-CN" dirty="0" err="1"/>
            <a:t>Pyton</a:t>
          </a:r>
          <a:endParaRPr lang="zh-CN" altLang="en-US" dirty="0"/>
        </a:p>
      </dgm:t>
    </dgm:pt>
    <dgm:pt modelId="{7972602A-8621-41FC-B726-697690D5BDAD}" type="parTrans" cxnId="{980A5439-C8EA-42E6-93B9-06A1195FE660}">
      <dgm:prSet/>
      <dgm:spPr/>
      <dgm:t>
        <a:bodyPr/>
        <a:lstStyle/>
        <a:p>
          <a:endParaRPr lang="zh-CN" altLang="en-US"/>
        </a:p>
      </dgm:t>
    </dgm:pt>
    <dgm:pt modelId="{5C07A08F-788C-4233-B85E-80BB36FCB6CC}" type="sibTrans" cxnId="{980A5439-C8EA-42E6-93B9-06A1195FE660}">
      <dgm:prSet/>
      <dgm:spPr/>
      <dgm:t>
        <a:bodyPr/>
        <a:lstStyle/>
        <a:p>
          <a:endParaRPr lang="zh-CN" altLang="en-US"/>
        </a:p>
      </dgm:t>
    </dgm:pt>
    <dgm:pt modelId="{35EBA1F8-A272-4C62-8100-43012CF3A6B4}">
      <dgm:prSet phldrT="[文本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CN" dirty="0"/>
            <a:t>2.0 </a:t>
          </a:r>
          <a:r>
            <a:rPr lang="zh-CN" altLang="en-US" dirty="0"/>
            <a:t>基础算法</a:t>
          </a:r>
        </a:p>
      </dgm:t>
    </dgm:pt>
    <dgm:pt modelId="{3AEDBA80-3881-4B49-B4B8-710D4E7D3A03}" type="parTrans" cxnId="{09A6BFF9-E2DD-4F67-B4EC-677E7C409D6A}">
      <dgm:prSet/>
      <dgm:spPr/>
      <dgm:t>
        <a:bodyPr/>
        <a:lstStyle/>
        <a:p>
          <a:endParaRPr lang="zh-CN" altLang="en-US"/>
        </a:p>
      </dgm:t>
    </dgm:pt>
    <dgm:pt modelId="{EFA530B3-CE3E-4921-A959-EEFC61B61880}" type="sibTrans" cxnId="{09A6BFF9-E2DD-4F67-B4EC-677E7C409D6A}">
      <dgm:prSet/>
      <dgm:spPr/>
      <dgm:t>
        <a:bodyPr/>
        <a:lstStyle/>
        <a:p>
          <a:endParaRPr lang="zh-CN" altLang="en-US"/>
        </a:p>
      </dgm:t>
    </dgm:pt>
    <dgm:pt modelId="{31BA0318-CC24-4301-B2ED-F9E1FBA316D4}">
      <dgm:prSet phldrT="[文本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altLang="zh-CN" dirty="0"/>
            <a:t>3.0 </a:t>
          </a:r>
          <a:r>
            <a:rPr lang="zh-CN" altLang="en-US" dirty="0"/>
            <a:t>具体应用</a:t>
          </a:r>
        </a:p>
      </dgm:t>
    </dgm:pt>
    <dgm:pt modelId="{7C933A7F-D837-4DEB-902F-D541C4FA2472}" type="parTrans" cxnId="{7F41D97D-52B6-40B3-ACFA-6FD8C2B4165F}">
      <dgm:prSet/>
      <dgm:spPr/>
      <dgm:t>
        <a:bodyPr/>
        <a:lstStyle/>
        <a:p>
          <a:endParaRPr lang="zh-CN" altLang="en-US"/>
        </a:p>
      </dgm:t>
    </dgm:pt>
    <dgm:pt modelId="{891E4EF8-36DC-427E-87ED-125AF6115CEB}" type="sibTrans" cxnId="{7F41D97D-52B6-40B3-ACFA-6FD8C2B4165F}">
      <dgm:prSet/>
      <dgm:spPr/>
      <dgm:t>
        <a:bodyPr/>
        <a:lstStyle/>
        <a:p>
          <a:endParaRPr lang="zh-CN" altLang="en-US"/>
        </a:p>
      </dgm:t>
    </dgm:pt>
    <dgm:pt modelId="{38A1273A-94AD-4843-8AD8-F8FE5CACB396}" type="pres">
      <dgm:prSet presAssocID="{BB3EBBF1-A5D9-4F7E-B33C-5DCBB8FB7B62}" presName="rootnode" presStyleCnt="0">
        <dgm:presLayoutVars>
          <dgm:chMax/>
          <dgm:chPref/>
          <dgm:dir/>
          <dgm:animLvl val="lvl"/>
        </dgm:presLayoutVars>
      </dgm:prSet>
      <dgm:spPr/>
    </dgm:pt>
    <dgm:pt modelId="{953F5F91-D2EE-458A-AD1E-DEDC4AD14616}" type="pres">
      <dgm:prSet presAssocID="{00D39ABF-B105-4FB0-AC86-378A98335500}" presName="composite" presStyleCnt="0"/>
      <dgm:spPr/>
    </dgm:pt>
    <dgm:pt modelId="{333EFDA3-29A5-44D4-BF6D-BEC49BAC9DD6}" type="pres">
      <dgm:prSet presAssocID="{00D39ABF-B105-4FB0-AC86-378A98335500}" presName="bentUpArrow1" presStyleLbl="alignImgPlace1" presStyleIdx="0" presStyleCnt="2"/>
      <dgm:spPr/>
    </dgm:pt>
    <dgm:pt modelId="{79FFB356-E930-4539-B7F3-2DF02A3BC3BD}" type="pres">
      <dgm:prSet presAssocID="{00D39ABF-B105-4FB0-AC86-378A98335500}" presName="ParentText" presStyleLbl="node1" presStyleIdx="0" presStyleCnt="3" custScaleX="138111" custScaleY="63315">
        <dgm:presLayoutVars>
          <dgm:chMax val="1"/>
          <dgm:chPref val="1"/>
          <dgm:bulletEnabled val="1"/>
        </dgm:presLayoutVars>
      </dgm:prSet>
      <dgm:spPr/>
    </dgm:pt>
    <dgm:pt modelId="{3CBEF15C-E80E-4825-9801-074E3776242F}" type="pres">
      <dgm:prSet presAssocID="{00D39ABF-B105-4FB0-AC86-378A98335500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2548E138-8AF4-460C-8AA9-5500135CF1D1}" type="pres">
      <dgm:prSet presAssocID="{5C07A08F-788C-4233-B85E-80BB36FCB6CC}" presName="sibTrans" presStyleCnt="0"/>
      <dgm:spPr/>
    </dgm:pt>
    <dgm:pt modelId="{4455FA38-38BC-414E-B346-009A0C0CCA50}" type="pres">
      <dgm:prSet presAssocID="{35EBA1F8-A272-4C62-8100-43012CF3A6B4}" presName="composite" presStyleCnt="0"/>
      <dgm:spPr/>
    </dgm:pt>
    <dgm:pt modelId="{DB3BB5FF-CE72-4BEB-87DA-3B43CC37F97D}" type="pres">
      <dgm:prSet presAssocID="{35EBA1F8-A272-4C62-8100-43012CF3A6B4}" presName="bentUpArrow1" presStyleLbl="alignImgPlace1" presStyleIdx="1" presStyleCnt="2"/>
      <dgm:spPr/>
    </dgm:pt>
    <dgm:pt modelId="{C1BC1282-FEBD-4437-BF17-EA7755EA46FB}" type="pres">
      <dgm:prSet presAssocID="{35EBA1F8-A272-4C62-8100-43012CF3A6B4}" presName="ParentText" presStyleLbl="node1" presStyleIdx="1" presStyleCnt="3" custScaleX="138111" custScaleY="63315" custLinFactNeighborX="16651">
        <dgm:presLayoutVars>
          <dgm:chMax val="1"/>
          <dgm:chPref val="1"/>
          <dgm:bulletEnabled val="1"/>
        </dgm:presLayoutVars>
      </dgm:prSet>
      <dgm:spPr/>
    </dgm:pt>
    <dgm:pt modelId="{7DC21416-4B5E-44CE-AC93-46EA014B2506}" type="pres">
      <dgm:prSet presAssocID="{35EBA1F8-A272-4C62-8100-43012CF3A6B4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C59E0170-B371-4B5F-AAB7-53EFC95085FE}" type="pres">
      <dgm:prSet presAssocID="{EFA530B3-CE3E-4921-A959-EEFC61B61880}" presName="sibTrans" presStyleCnt="0"/>
      <dgm:spPr/>
    </dgm:pt>
    <dgm:pt modelId="{FC879686-6FA7-47A9-B56E-48A929702F8F}" type="pres">
      <dgm:prSet presAssocID="{31BA0318-CC24-4301-B2ED-F9E1FBA316D4}" presName="composite" presStyleCnt="0"/>
      <dgm:spPr/>
    </dgm:pt>
    <dgm:pt modelId="{1B35328C-60B8-42DD-BB23-508C4E5ED959}" type="pres">
      <dgm:prSet presAssocID="{31BA0318-CC24-4301-B2ED-F9E1FBA316D4}" presName="ParentText" presStyleLbl="node1" presStyleIdx="2" presStyleCnt="3" custScaleX="138111" custScaleY="63315" custLinFactNeighborX="11952" custLinFactNeighborY="3049">
        <dgm:presLayoutVars>
          <dgm:chMax val="1"/>
          <dgm:chPref val="1"/>
          <dgm:bulletEnabled val="1"/>
        </dgm:presLayoutVars>
      </dgm:prSet>
      <dgm:spPr/>
    </dgm:pt>
  </dgm:ptLst>
  <dgm:cxnLst>
    <dgm:cxn modelId="{625E7F32-6DEC-47EA-B3C7-A82E54E1BA4A}" type="presOf" srcId="{BB3EBBF1-A5D9-4F7E-B33C-5DCBB8FB7B62}" destId="{38A1273A-94AD-4843-8AD8-F8FE5CACB396}" srcOrd="0" destOrd="0" presId="urn:microsoft.com/office/officeart/2005/8/layout/StepDownProcess"/>
    <dgm:cxn modelId="{980A5439-C8EA-42E6-93B9-06A1195FE660}" srcId="{BB3EBBF1-A5D9-4F7E-B33C-5DCBB8FB7B62}" destId="{00D39ABF-B105-4FB0-AC86-378A98335500}" srcOrd="0" destOrd="0" parTransId="{7972602A-8621-41FC-B726-697690D5BDAD}" sibTransId="{5C07A08F-788C-4233-B85E-80BB36FCB6CC}"/>
    <dgm:cxn modelId="{81326646-073D-4427-8430-06ACBF5AEA5F}" type="presOf" srcId="{00D39ABF-B105-4FB0-AC86-378A98335500}" destId="{79FFB356-E930-4539-B7F3-2DF02A3BC3BD}" srcOrd="0" destOrd="0" presId="urn:microsoft.com/office/officeart/2005/8/layout/StepDownProcess"/>
    <dgm:cxn modelId="{8056F07C-CBE8-4D0D-87AB-215FD4A18D1B}" type="presOf" srcId="{35EBA1F8-A272-4C62-8100-43012CF3A6B4}" destId="{C1BC1282-FEBD-4437-BF17-EA7755EA46FB}" srcOrd="0" destOrd="0" presId="urn:microsoft.com/office/officeart/2005/8/layout/StepDownProcess"/>
    <dgm:cxn modelId="{7F41D97D-52B6-40B3-ACFA-6FD8C2B4165F}" srcId="{BB3EBBF1-A5D9-4F7E-B33C-5DCBB8FB7B62}" destId="{31BA0318-CC24-4301-B2ED-F9E1FBA316D4}" srcOrd="2" destOrd="0" parTransId="{7C933A7F-D837-4DEB-902F-D541C4FA2472}" sibTransId="{891E4EF8-36DC-427E-87ED-125AF6115CEB}"/>
    <dgm:cxn modelId="{7812A0A5-69A5-4CF4-BCF9-54627D600866}" type="presOf" srcId="{31BA0318-CC24-4301-B2ED-F9E1FBA316D4}" destId="{1B35328C-60B8-42DD-BB23-508C4E5ED959}" srcOrd="0" destOrd="0" presId="urn:microsoft.com/office/officeart/2005/8/layout/StepDownProcess"/>
    <dgm:cxn modelId="{09A6BFF9-E2DD-4F67-B4EC-677E7C409D6A}" srcId="{BB3EBBF1-A5D9-4F7E-B33C-5DCBB8FB7B62}" destId="{35EBA1F8-A272-4C62-8100-43012CF3A6B4}" srcOrd="1" destOrd="0" parTransId="{3AEDBA80-3881-4B49-B4B8-710D4E7D3A03}" sibTransId="{EFA530B3-CE3E-4921-A959-EEFC61B61880}"/>
    <dgm:cxn modelId="{42C64AB4-37BF-445F-B95A-890B745531DB}" type="presParOf" srcId="{38A1273A-94AD-4843-8AD8-F8FE5CACB396}" destId="{953F5F91-D2EE-458A-AD1E-DEDC4AD14616}" srcOrd="0" destOrd="0" presId="urn:microsoft.com/office/officeart/2005/8/layout/StepDownProcess"/>
    <dgm:cxn modelId="{CF0C6C76-5BC7-421C-8611-5356BC460EF3}" type="presParOf" srcId="{953F5F91-D2EE-458A-AD1E-DEDC4AD14616}" destId="{333EFDA3-29A5-44D4-BF6D-BEC49BAC9DD6}" srcOrd="0" destOrd="0" presId="urn:microsoft.com/office/officeart/2005/8/layout/StepDownProcess"/>
    <dgm:cxn modelId="{4FAA11A0-1090-4364-9774-54114AAF7974}" type="presParOf" srcId="{953F5F91-D2EE-458A-AD1E-DEDC4AD14616}" destId="{79FFB356-E930-4539-B7F3-2DF02A3BC3BD}" srcOrd="1" destOrd="0" presId="urn:microsoft.com/office/officeart/2005/8/layout/StepDownProcess"/>
    <dgm:cxn modelId="{19EA21C5-D28A-45D0-AB9E-20C122B827B3}" type="presParOf" srcId="{953F5F91-D2EE-458A-AD1E-DEDC4AD14616}" destId="{3CBEF15C-E80E-4825-9801-074E3776242F}" srcOrd="2" destOrd="0" presId="urn:microsoft.com/office/officeart/2005/8/layout/StepDownProcess"/>
    <dgm:cxn modelId="{EF0296D9-F48E-4192-A1FC-A86682B99086}" type="presParOf" srcId="{38A1273A-94AD-4843-8AD8-F8FE5CACB396}" destId="{2548E138-8AF4-460C-8AA9-5500135CF1D1}" srcOrd="1" destOrd="0" presId="urn:microsoft.com/office/officeart/2005/8/layout/StepDownProcess"/>
    <dgm:cxn modelId="{1CD8965D-8B42-4FCE-AFFC-4AB05E71BE7C}" type="presParOf" srcId="{38A1273A-94AD-4843-8AD8-F8FE5CACB396}" destId="{4455FA38-38BC-414E-B346-009A0C0CCA50}" srcOrd="2" destOrd="0" presId="urn:microsoft.com/office/officeart/2005/8/layout/StepDownProcess"/>
    <dgm:cxn modelId="{89D1B8DF-2C42-4C90-B1EA-48F96A7CE1F2}" type="presParOf" srcId="{4455FA38-38BC-414E-B346-009A0C0CCA50}" destId="{DB3BB5FF-CE72-4BEB-87DA-3B43CC37F97D}" srcOrd="0" destOrd="0" presId="urn:microsoft.com/office/officeart/2005/8/layout/StepDownProcess"/>
    <dgm:cxn modelId="{472BD5B6-4F81-4B1E-A181-4314476CB4A3}" type="presParOf" srcId="{4455FA38-38BC-414E-B346-009A0C0CCA50}" destId="{C1BC1282-FEBD-4437-BF17-EA7755EA46FB}" srcOrd="1" destOrd="0" presId="urn:microsoft.com/office/officeart/2005/8/layout/StepDownProcess"/>
    <dgm:cxn modelId="{29819ACB-BFD4-46D3-82FF-95294B2F5C43}" type="presParOf" srcId="{4455FA38-38BC-414E-B346-009A0C0CCA50}" destId="{7DC21416-4B5E-44CE-AC93-46EA014B2506}" srcOrd="2" destOrd="0" presId="urn:microsoft.com/office/officeart/2005/8/layout/StepDownProcess"/>
    <dgm:cxn modelId="{DAEB7AD2-1879-4EE6-AF7B-8B6037C4B8E8}" type="presParOf" srcId="{38A1273A-94AD-4843-8AD8-F8FE5CACB396}" destId="{C59E0170-B371-4B5F-AAB7-53EFC95085FE}" srcOrd="3" destOrd="0" presId="urn:microsoft.com/office/officeart/2005/8/layout/StepDownProcess"/>
    <dgm:cxn modelId="{E7B9E810-D555-4241-8F86-2A436BAA91A0}" type="presParOf" srcId="{38A1273A-94AD-4843-8AD8-F8FE5CACB396}" destId="{FC879686-6FA7-47A9-B56E-48A929702F8F}" srcOrd="4" destOrd="0" presId="urn:microsoft.com/office/officeart/2005/8/layout/StepDownProcess"/>
    <dgm:cxn modelId="{ACA1E48F-9ED8-494C-BB7D-ADB3D8965878}" type="presParOf" srcId="{FC879686-6FA7-47A9-B56E-48A929702F8F}" destId="{1B35328C-60B8-42DD-BB23-508C4E5ED959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3EFDA3-29A5-44D4-BF6D-BEC49BAC9DD6}">
      <dsp:nvSpPr>
        <dsp:cNvPr id="0" name=""/>
        <dsp:cNvSpPr/>
      </dsp:nvSpPr>
      <dsp:spPr>
        <a:xfrm rot="5400000">
          <a:off x="1158713" y="1207897"/>
          <a:ext cx="1167463" cy="132911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FFB356-E930-4539-B7F3-2DF02A3BC3BD}">
      <dsp:nvSpPr>
        <dsp:cNvPr id="0" name=""/>
        <dsp:cNvSpPr/>
      </dsp:nvSpPr>
      <dsp:spPr>
        <a:xfrm>
          <a:off x="474905" y="166072"/>
          <a:ext cx="2714324" cy="870999"/>
        </a:xfrm>
        <a:prstGeom prst="roundRect">
          <a:avLst>
            <a:gd name="adj" fmla="val 1667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1.0</a:t>
          </a:r>
          <a:r>
            <a:rPr lang="zh-CN" altLang="en-US" sz="2000" kern="1200" dirty="0"/>
            <a:t>语言 </a:t>
          </a:r>
          <a:r>
            <a:rPr lang="en-US" altLang="zh-CN" sz="2000" kern="1200" dirty="0"/>
            <a:t>Scala</a:t>
          </a:r>
          <a:r>
            <a:rPr lang="zh-CN" altLang="en-US" sz="2000" kern="1200" dirty="0"/>
            <a:t>与</a:t>
          </a:r>
          <a:r>
            <a:rPr lang="en-US" altLang="zh-CN" sz="2000" kern="1200" dirty="0" err="1"/>
            <a:t>Pyton</a:t>
          </a:r>
          <a:endParaRPr lang="zh-CN" altLang="en-US" sz="2000" kern="1200" dirty="0"/>
        </a:p>
      </dsp:txBody>
      <dsp:txXfrm>
        <a:off x="517431" y="208598"/>
        <a:ext cx="2629272" cy="785947"/>
      </dsp:txXfrm>
    </dsp:sp>
    <dsp:sp modelId="{3CBEF15C-E80E-4825-9801-074E3776242F}">
      <dsp:nvSpPr>
        <dsp:cNvPr id="0" name=""/>
        <dsp:cNvSpPr/>
      </dsp:nvSpPr>
      <dsp:spPr>
        <a:xfrm>
          <a:off x="2814727" y="44942"/>
          <a:ext cx="1429387" cy="11118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3BB5FF-CE72-4BEB-87DA-3B43CC37F97D}">
      <dsp:nvSpPr>
        <dsp:cNvPr id="0" name=""/>
        <dsp:cNvSpPr/>
      </dsp:nvSpPr>
      <dsp:spPr>
        <a:xfrm rot="5400000">
          <a:off x="2967934" y="2622018"/>
          <a:ext cx="1167463" cy="132911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BC1282-FEBD-4437-BF17-EA7755EA46FB}">
      <dsp:nvSpPr>
        <dsp:cNvPr id="0" name=""/>
        <dsp:cNvSpPr/>
      </dsp:nvSpPr>
      <dsp:spPr>
        <a:xfrm>
          <a:off x="2611371" y="1580192"/>
          <a:ext cx="2714324" cy="870999"/>
        </a:xfrm>
        <a:prstGeom prst="roundRect">
          <a:avLst>
            <a:gd name="adj" fmla="val 1667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2.0 </a:t>
          </a:r>
          <a:r>
            <a:rPr lang="zh-CN" altLang="en-US" sz="2000" kern="1200" dirty="0"/>
            <a:t>基础算法</a:t>
          </a:r>
        </a:p>
      </dsp:txBody>
      <dsp:txXfrm>
        <a:off x="2653897" y="1622718"/>
        <a:ext cx="2629272" cy="785947"/>
      </dsp:txXfrm>
    </dsp:sp>
    <dsp:sp modelId="{7DC21416-4B5E-44CE-AC93-46EA014B2506}">
      <dsp:nvSpPr>
        <dsp:cNvPr id="0" name=""/>
        <dsp:cNvSpPr/>
      </dsp:nvSpPr>
      <dsp:spPr>
        <a:xfrm>
          <a:off x="4623948" y="1459062"/>
          <a:ext cx="1429387" cy="11118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35328C-60B8-42DD-BB23-508C4E5ED959}">
      <dsp:nvSpPr>
        <dsp:cNvPr id="0" name=""/>
        <dsp:cNvSpPr/>
      </dsp:nvSpPr>
      <dsp:spPr>
        <a:xfrm>
          <a:off x="4328241" y="2915126"/>
          <a:ext cx="2714324" cy="870999"/>
        </a:xfrm>
        <a:prstGeom prst="roundRect">
          <a:avLst>
            <a:gd name="adj" fmla="val 16670"/>
          </a:avLst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3.0 </a:t>
          </a:r>
          <a:r>
            <a:rPr lang="zh-CN" altLang="en-US" sz="2000" kern="1200" dirty="0"/>
            <a:t>具体应用</a:t>
          </a:r>
        </a:p>
      </dsp:txBody>
      <dsp:txXfrm>
        <a:off x="4370767" y="2957652"/>
        <a:ext cx="2629272" cy="7859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CB5363-1257-42F6-9FA1-78D9A6383C5B}" type="datetime2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2019年9月7日</a:t>
            </a:fld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0717CCD-7153-4CFA-8FE4-043AE2A91A48}" type="datetime2">
              <a:rPr lang="zh-CN" altLang="en-US" smtClean="0"/>
              <a:pPr/>
              <a:t>2019年9月7日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F61EA0F-A667-4B49-8422-0062BC55E2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zh-CN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496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zh-CN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1848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332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120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009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841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637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985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448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sz="1800" dirty="0">
              <a:latin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​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二级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三级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四级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五级</a:t>
            </a:r>
            <a:endParaRPr lang="zh-cn" dirty="0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6646B47-A73D-4F6F-AD82-C99F4E62F746}" type="datetime2">
              <a:rPr lang="zh-CN" altLang="en-US" smtClean="0"/>
              <a:t>2019年9月7日</a:t>
            </a:fld>
            <a:endParaRPr lang="en-US" dirty="0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8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长方形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单击此处编辑母版文本样式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二级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三级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四级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zh-CN" altLang="en-US"/>
              <a:t>五级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9475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编辑母版文本样式</a:t>
            </a:r>
          </a:p>
          <a:p>
            <a:pPr marL="228600" lvl="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zh-CN" altLang="en-US" noProof="0" dirty="0"/>
              <a:t>第二级</a:t>
            </a:r>
          </a:p>
          <a:p>
            <a:pPr marL="685800" lvl="1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zh-CN" altLang="en-US" noProof="0" dirty="0"/>
              <a:t>第三级</a:t>
            </a:r>
          </a:p>
          <a:p>
            <a:pPr marL="1143000" lvl="2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zh-CN" altLang="en-US" noProof="0" dirty="0"/>
              <a:t>第四级</a:t>
            </a:r>
          </a:p>
          <a:p>
            <a:pPr marL="1600200" lvl="3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9A0CFC2C-DA54-4396-A846-1816F2961B91}" type="datetime2">
              <a:rPr lang="zh-CN" altLang="en-US" smtClean="0"/>
              <a:t>2019年9月7日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zh-CN" altLang="en-US" sz="4800" dirty="0">
                <a:solidFill>
                  <a:schemeClr val="bg1"/>
                </a:solidFill>
              </a:rPr>
              <a:t>人工智能</a:t>
            </a:r>
            <a:endParaRPr lang="zh-cn" sz="4800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1003104" y="3110086"/>
            <a:ext cx="9582736" cy="1137793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en-US" altLang="zh-CN" sz="2400" dirty="0">
                <a:solidFill>
                  <a:schemeClr val="bg1"/>
                </a:solidFill>
              </a:rPr>
              <a:t>2019-8-26</a:t>
            </a:r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221892F8-9CCC-4F7D-9E08-079C10A1DDA7}"/>
              </a:ext>
            </a:extLst>
          </p:cNvPr>
          <p:cNvSpPr txBox="1">
            <a:spLocks/>
          </p:cNvSpPr>
          <p:nvPr/>
        </p:nvSpPr>
        <p:spPr>
          <a:xfrm>
            <a:off x="1003104" y="3565304"/>
            <a:ext cx="9582736" cy="1137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bg1"/>
                </a:solidFill>
              </a:rPr>
              <a:t>https://github.com/fanhualei/wukong-bd</a:t>
            </a: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72DF1C6-2281-4137-919E-6C1C6641E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485" y="383947"/>
            <a:ext cx="9068198" cy="609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93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E6214D9-102C-47EC-A4E7-B199FD1CD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70" y="331201"/>
            <a:ext cx="11530059" cy="619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011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E144CA9-6979-4A47-AEDE-62236BBD5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56" y="501944"/>
            <a:ext cx="11005457" cy="585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966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11970DA-3163-4D94-A288-B3D05DC48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61" y="705019"/>
            <a:ext cx="10365899" cy="544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91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3465BB-7DBA-40F5-8739-9114DD3FF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56" y="600670"/>
            <a:ext cx="11392887" cy="509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5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55EAA42-A1D0-4805-80E3-CA9AF1A9E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682" y="468413"/>
            <a:ext cx="4048003" cy="589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367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3E2CD8C-8104-42EA-9E15-3A3D79728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86" y="722075"/>
            <a:ext cx="11753902" cy="497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580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E482F5A-14E5-4642-B865-E9437BD49609}"/>
              </a:ext>
            </a:extLst>
          </p:cNvPr>
          <p:cNvSpPr txBox="1"/>
          <p:nvPr/>
        </p:nvSpPr>
        <p:spPr>
          <a:xfrm>
            <a:off x="457200" y="2999049"/>
            <a:ext cx="11277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ratingText</a:t>
            </a:r>
            <a:r>
              <a:rPr lang="en-US" altLang="zh-CN" dirty="0"/>
              <a:t>=</a:t>
            </a:r>
            <a:r>
              <a:rPr lang="en-US" altLang="zh-CN" dirty="0" err="1"/>
              <a:t>sc.textFile</a:t>
            </a:r>
            <a:r>
              <a:rPr lang="en-US" altLang="zh-CN" dirty="0"/>
              <a:t>("file:/root/data/ratings.dat")</a:t>
            </a:r>
          </a:p>
          <a:p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ratingRDD</a:t>
            </a:r>
            <a:r>
              <a:rPr lang="en-US" altLang="zh-CN" dirty="0"/>
              <a:t>=</a:t>
            </a:r>
            <a:r>
              <a:rPr lang="en-US" altLang="zh-CN" dirty="0" err="1"/>
              <a:t>ratingText.map</a:t>
            </a:r>
            <a:r>
              <a:rPr lang="en-US" altLang="zh-CN" dirty="0"/>
              <a:t>(</a:t>
            </a:r>
            <a:r>
              <a:rPr lang="en-US" altLang="zh-CN" dirty="0" err="1"/>
              <a:t>parseRating</a:t>
            </a:r>
            <a:r>
              <a:rPr lang="en-US" altLang="zh-CN" dirty="0"/>
              <a:t>).cache()</a:t>
            </a:r>
          </a:p>
          <a:p>
            <a:endParaRPr lang="en-US" altLang="zh-CN" dirty="0"/>
          </a:p>
          <a:p>
            <a:r>
              <a:rPr lang="en-US" altLang="zh-CN" dirty="0"/>
              <a:t>//ALS</a:t>
            </a:r>
          </a:p>
          <a:p>
            <a:r>
              <a:rPr lang="en-US" altLang="zh-CN" dirty="0" err="1"/>
              <a:t>val</a:t>
            </a:r>
            <a:r>
              <a:rPr lang="en-US" altLang="zh-CN" dirty="0"/>
              <a:t> splits=</a:t>
            </a:r>
            <a:r>
              <a:rPr lang="en-US" altLang="zh-CN" dirty="0" err="1"/>
              <a:t>ratingRDD.randomSplit</a:t>
            </a:r>
            <a:r>
              <a:rPr lang="en-US" altLang="zh-CN" dirty="0"/>
              <a:t>(Array(0.8,0.2), 0L)</a:t>
            </a:r>
          </a:p>
          <a:p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trainingSet</a:t>
            </a:r>
            <a:r>
              <a:rPr lang="en-US" altLang="zh-CN" dirty="0"/>
              <a:t>=splits(0).cache()</a:t>
            </a:r>
          </a:p>
          <a:p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testSet</a:t>
            </a:r>
            <a:r>
              <a:rPr lang="en-US" altLang="zh-CN" dirty="0"/>
              <a:t>=splits(1).cache()</a:t>
            </a:r>
          </a:p>
          <a:p>
            <a:r>
              <a:rPr lang="en-US" altLang="zh-CN" dirty="0" err="1"/>
              <a:t>val</a:t>
            </a:r>
            <a:r>
              <a:rPr lang="en-US" altLang="zh-CN" dirty="0"/>
              <a:t> model=(new ALS().</a:t>
            </a:r>
            <a:r>
              <a:rPr lang="en-US" altLang="zh-CN" dirty="0" err="1"/>
              <a:t>setRank</a:t>
            </a:r>
            <a:r>
              <a:rPr lang="en-US" altLang="zh-CN" dirty="0"/>
              <a:t>(20).</a:t>
            </a:r>
            <a:r>
              <a:rPr lang="en-US" altLang="zh-CN" dirty="0" err="1"/>
              <a:t>setIterations</a:t>
            </a:r>
            <a:r>
              <a:rPr lang="en-US" altLang="zh-CN" dirty="0"/>
              <a:t>(10).run(</a:t>
            </a:r>
            <a:r>
              <a:rPr lang="en-US" altLang="zh-CN" dirty="0" err="1"/>
              <a:t>trainingSet</a:t>
            </a:r>
            <a:r>
              <a:rPr lang="en-US" altLang="zh-CN" dirty="0"/>
              <a:t>))</a:t>
            </a:r>
          </a:p>
          <a:p>
            <a:endParaRPr lang="en-US" altLang="zh-CN" dirty="0"/>
          </a:p>
          <a:p>
            <a:r>
              <a:rPr lang="en-US" altLang="zh-CN" dirty="0"/>
              <a:t>//</a:t>
            </a:r>
            <a:r>
              <a:rPr lang="zh-CN" altLang="en-US" dirty="0"/>
              <a:t>向</a:t>
            </a:r>
            <a:r>
              <a:rPr lang="en-US" altLang="zh-CN" dirty="0"/>
              <a:t>4169 </a:t>
            </a:r>
            <a:r>
              <a:rPr lang="zh-CN" altLang="en-US" dirty="0"/>
              <a:t>推荐</a:t>
            </a:r>
            <a:r>
              <a:rPr lang="en-US" altLang="zh-CN" dirty="0"/>
              <a:t>5</a:t>
            </a:r>
            <a:r>
              <a:rPr lang="zh-CN" altLang="en-US" dirty="0"/>
              <a:t>条</a:t>
            </a:r>
            <a:endParaRPr lang="en-US" altLang="zh-CN" dirty="0"/>
          </a:p>
          <a:p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recomForTopUser</a:t>
            </a:r>
            <a:r>
              <a:rPr lang="en-US" altLang="zh-CN" dirty="0"/>
              <a:t>=</a:t>
            </a:r>
            <a:r>
              <a:rPr lang="en-US" altLang="zh-CN" dirty="0" err="1"/>
              <a:t>model.recommendProducts</a:t>
            </a:r>
            <a:r>
              <a:rPr lang="en-US" altLang="zh-CN" dirty="0"/>
              <a:t>(4169,5)</a:t>
            </a:r>
          </a:p>
          <a:p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recomResult</a:t>
            </a:r>
            <a:r>
              <a:rPr lang="en-US" altLang="zh-CN" dirty="0"/>
              <a:t>=</a:t>
            </a:r>
            <a:r>
              <a:rPr lang="en-US" altLang="zh-CN" dirty="0" err="1"/>
              <a:t>recomForTopUser.map</a:t>
            </a:r>
            <a:r>
              <a:rPr lang="en-US" altLang="zh-CN" dirty="0"/>
              <a:t>(rating=&gt;(</a:t>
            </a:r>
            <a:r>
              <a:rPr lang="en-US" altLang="zh-CN" dirty="0" err="1"/>
              <a:t>rating.product,rating.rating</a:t>
            </a:r>
            <a:r>
              <a:rPr lang="en-US" altLang="zh-CN" dirty="0"/>
              <a:t>)).foreach(</a:t>
            </a:r>
            <a:r>
              <a:rPr lang="en-US" altLang="zh-CN" dirty="0" err="1"/>
              <a:t>println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7E2ABB-A463-40F7-BF27-25D51A460ED2}"/>
              </a:ext>
            </a:extLst>
          </p:cNvPr>
          <p:cNvSpPr txBox="1"/>
          <p:nvPr/>
        </p:nvSpPr>
        <p:spPr>
          <a:xfrm>
            <a:off x="457200" y="587829"/>
            <a:ext cx="94923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def </a:t>
            </a:r>
            <a:r>
              <a:rPr lang="en-US" altLang="zh-CN" dirty="0" err="1"/>
              <a:t>parseRating</a:t>
            </a:r>
            <a:r>
              <a:rPr lang="en-US" altLang="zh-CN" dirty="0"/>
              <a:t>(str: String): Rating = {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val</a:t>
            </a:r>
            <a:r>
              <a:rPr lang="en-US" altLang="zh-CN" dirty="0"/>
              <a:t> fields=</a:t>
            </a:r>
            <a:r>
              <a:rPr lang="en-US" altLang="zh-CN" dirty="0" err="1"/>
              <a:t>str.split</a:t>
            </a:r>
            <a:r>
              <a:rPr lang="en-US" altLang="zh-CN" dirty="0"/>
              <a:t>("::")</a:t>
            </a:r>
          </a:p>
          <a:p>
            <a:r>
              <a:rPr lang="en-US" altLang="zh-CN" dirty="0"/>
              <a:t>  assert(</a:t>
            </a:r>
            <a:r>
              <a:rPr lang="en-US" altLang="zh-CN" dirty="0" err="1"/>
              <a:t>fields.size</a:t>
            </a:r>
            <a:r>
              <a:rPr lang="en-US" altLang="zh-CN" dirty="0"/>
              <a:t>==4)</a:t>
            </a:r>
          </a:p>
          <a:p>
            <a:r>
              <a:rPr lang="en-US" altLang="zh-CN" dirty="0"/>
              <a:t>  Rating(fields(0).</a:t>
            </a:r>
            <a:r>
              <a:rPr lang="en-US" altLang="zh-CN" dirty="0" err="1"/>
              <a:t>toInt</a:t>
            </a:r>
            <a:r>
              <a:rPr lang="en-US" altLang="zh-CN" dirty="0"/>
              <a:t>, fields(1).</a:t>
            </a:r>
            <a:r>
              <a:rPr lang="en-US" altLang="zh-CN" dirty="0" err="1"/>
              <a:t>toInt</a:t>
            </a:r>
            <a:r>
              <a:rPr lang="en-US" altLang="zh-CN" dirty="0"/>
              <a:t>, fields(2).</a:t>
            </a:r>
            <a:r>
              <a:rPr lang="en-US" altLang="zh-CN" dirty="0" err="1"/>
              <a:t>toInt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086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zh-CN" altLang="en-US" dirty="0">
                <a:cs typeface="Segoe UI Light" panose="020B0502040204020203" pitchFamily="34" charset="0"/>
              </a:rPr>
              <a:t>两大框架</a:t>
            </a:r>
            <a:endParaRPr lang="zh-cn" dirty="0">
              <a:cs typeface="Segoe UI Light" panose="020B0502040204020203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55A4C7F-C101-4979-AB2F-6D8A4ACA28AD}"/>
              </a:ext>
            </a:extLst>
          </p:cNvPr>
          <p:cNvGrpSpPr/>
          <p:nvPr/>
        </p:nvGrpSpPr>
        <p:grpSpPr>
          <a:xfrm>
            <a:off x="1973493" y="3058357"/>
            <a:ext cx="1986273" cy="637375"/>
            <a:chOff x="485344" y="129203"/>
            <a:chExt cx="1986273" cy="63737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5950DF9C-FD57-4D4E-9E4D-439266C6961B}"/>
                </a:ext>
              </a:extLst>
            </p:cNvPr>
            <p:cNvSpPr/>
            <p:nvPr/>
          </p:nvSpPr>
          <p:spPr>
            <a:xfrm>
              <a:off x="485344" y="129203"/>
              <a:ext cx="1986273" cy="637375"/>
            </a:xfrm>
            <a:prstGeom prst="roundRect">
              <a:avLst>
                <a:gd name="adj" fmla="val 16670"/>
              </a:avLst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矩形: 圆角 4">
              <a:extLst>
                <a:ext uri="{FF2B5EF4-FFF2-40B4-BE49-F238E27FC236}">
                  <a16:creationId xmlns:a16="http://schemas.microsoft.com/office/drawing/2014/main" id="{39679C3C-4CDA-4902-835D-116AB1168A4E}"/>
                </a:ext>
              </a:extLst>
            </p:cNvPr>
            <p:cNvSpPr txBox="1"/>
            <p:nvPr/>
          </p:nvSpPr>
          <p:spPr>
            <a:xfrm>
              <a:off x="516464" y="160323"/>
              <a:ext cx="1924033" cy="57513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Spark ML</a:t>
              </a:r>
              <a:endParaRPr lang="zh-CN" altLang="en-US" sz="1700" kern="1200" dirty="0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2E216AE-CB80-477F-822B-9A27AC51FA16}"/>
              </a:ext>
            </a:extLst>
          </p:cNvPr>
          <p:cNvGrpSpPr/>
          <p:nvPr/>
        </p:nvGrpSpPr>
        <p:grpSpPr>
          <a:xfrm>
            <a:off x="6763702" y="3058357"/>
            <a:ext cx="1986273" cy="637375"/>
            <a:chOff x="485344" y="129203"/>
            <a:chExt cx="1986273" cy="637375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784D201D-FB3F-4392-BAF7-EC70B1B8158B}"/>
                </a:ext>
              </a:extLst>
            </p:cNvPr>
            <p:cNvSpPr/>
            <p:nvPr/>
          </p:nvSpPr>
          <p:spPr>
            <a:xfrm>
              <a:off x="485344" y="129203"/>
              <a:ext cx="1986273" cy="637375"/>
            </a:xfrm>
            <a:prstGeom prst="roundRect">
              <a:avLst>
                <a:gd name="adj" fmla="val 16670"/>
              </a:avLst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矩形: 圆角 4">
              <a:extLst>
                <a:ext uri="{FF2B5EF4-FFF2-40B4-BE49-F238E27FC236}">
                  <a16:creationId xmlns:a16="http://schemas.microsoft.com/office/drawing/2014/main" id="{399AA122-33A2-45C5-8657-939EF0B525EB}"/>
                </a:ext>
              </a:extLst>
            </p:cNvPr>
            <p:cNvSpPr txBox="1"/>
            <p:nvPr/>
          </p:nvSpPr>
          <p:spPr>
            <a:xfrm>
              <a:off x="516464" y="160323"/>
              <a:ext cx="1924033" cy="57513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1700" kern="1200" dirty="0"/>
                <a:t>TensorFlow</a:t>
              </a:r>
              <a:endParaRPr lang="zh-CN" altLang="en-US" sz="17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cs typeface="Segoe UI Light" panose="020B0502040204020203" pitchFamily="34" charset="0"/>
              </a:rPr>
              <a:t>如何用好人工智能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C42CD7A5-087F-423F-AFAE-3BD6C2474BAD}"/>
              </a:ext>
            </a:extLst>
          </p:cNvPr>
          <p:cNvSpPr/>
          <p:nvPr/>
        </p:nvSpPr>
        <p:spPr>
          <a:xfrm>
            <a:off x="612070" y="3905873"/>
            <a:ext cx="1610687" cy="14450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人工智能算法</a:t>
            </a:r>
          </a:p>
        </p:txBody>
      </p:sp>
      <p:sp>
        <p:nvSpPr>
          <p:cNvPr id="5" name="箭头: 下 4">
            <a:extLst>
              <a:ext uri="{FF2B5EF4-FFF2-40B4-BE49-F238E27FC236}">
                <a16:creationId xmlns:a16="http://schemas.microsoft.com/office/drawing/2014/main" id="{825AABEF-D64B-49BF-8B54-EE3545E61249}"/>
              </a:ext>
            </a:extLst>
          </p:cNvPr>
          <p:cNvSpPr/>
          <p:nvPr/>
        </p:nvSpPr>
        <p:spPr>
          <a:xfrm rot="2041711">
            <a:off x="1975517" y="2482624"/>
            <a:ext cx="310898" cy="13844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5248135B-3D4E-4AFB-9DBE-D29897A9420F}"/>
              </a:ext>
            </a:extLst>
          </p:cNvPr>
          <p:cNvSpPr/>
          <p:nvPr/>
        </p:nvSpPr>
        <p:spPr>
          <a:xfrm>
            <a:off x="3373582" y="3905873"/>
            <a:ext cx="1610687" cy="14450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分布式计算框架</a:t>
            </a:r>
          </a:p>
        </p:txBody>
      </p:sp>
      <p:sp>
        <p:nvSpPr>
          <p:cNvPr id="12" name="箭头: 下 11">
            <a:extLst>
              <a:ext uri="{FF2B5EF4-FFF2-40B4-BE49-F238E27FC236}">
                <a16:creationId xmlns:a16="http://schemas.microsoft.com/office/drawing/2014/main" id="{AB136351-7628-4FCC-BDEA-4F30BAAEB486}"/>
              </a:ext>
            </a:extLst>
          </p:cNvPr>
          <p:cNvSpPr/>
          <p:nvPr/>
        </p:nvSpPr>
        <p:spPr>
          <a:xfrm rot="18936886">
            <a:off x="3218132" y="2425378"/>
            <a:ext cx="310898" cy="13844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05E48D0E-2FD6-4157-A2CA-5123DF38F4F3}"/>
              </a:ext>
            </a:extLst>
          </p:cNvPr>
          <p:cNvSpPr/>
          <p:nvPr/>
        </p:nvSpPr>
        <p:spPr>
          <a:xfrm>
            <a:off x="8059882" y="4030564"/>
            <a:ext cx="1610687" cy="14450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经验与灵感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552C4B4-2E4C-47E1-A94E-223F98A24048}"/>
              </a:ext>
            </a:extLst>
          </p:cNvPr>
          <p:cNvGrpSpPr/>
          <p:nvPr/>
        </p:nvGrpSpPr>
        <p:grpSpPr>
          <a:xfrm>
            <a:off x="1654037" y="1784386"/>
            <a:ext cx="1986273" cy="637375"/>
            <a:chOff x="485344" y="129203"/>
            <a:chExt cx="1986273" cy="637375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E65B7C5-AD21-4456-A620-99661B651180}"/>
                </a:ext>
              </a:extLst>
            </p:cNvPr>
            <p:cNvSpPr/>
            <p:nvPr/>
          </p:nvSpPr>
          <p:spPr>
            <a:xfrm>
              <a:off x="485344" y="129203"/>
              <a:ext cx="1986273" cy="637375"/>
            </a:xfrm>
            <a:prstGeom prst="roundRect">
              <a:avLst>
                <a:gd name="adj" fmla="val 16670"/>
              </a:avLst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矩形: 圆角 4">
              <a:extLst>
                <a:ext uri="{FF2B5EF4-FFF2-40B4-BE49-F238E27FC236}">
                  <a16:creationId xmlns:a16="http://schemas.microsoft.com/office/drawing/2014/main" id="{EC2FDF17-2F7F-4264-BFBF-15703F4A82EE}"/>
                </a:ext>
              </a:extLst>
            </p:cNvPr>
            <p:cNvSpPr txBox="1"/>
            <p:nvPr/>
          </p:nvSpPr>
          <p:spPr>
            <a:xfrm>
              <a:off x="516464" y="160323"/>
              <a:ext cx="1924033" cy="57513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700" kern="1200" dirty="0"/>
                <a:t>基础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FB253EA-E5BB-444D-A962-97243DA64E82}"/>
              </a:ext>
            </a:extLst>
          </p:cNvPr>
          <p:cNvGrpSpPr/>
          <p:nvPr/>
        </p:nvGrpSpPr>
        <p:grpSpPr>
          <a:xfrm>
            <a:off x="7872088" y="1837021"/>
            <a:ext cx="1986273" cy="637375"/>
            <a:chOff x="485344" y="129203"/>
            <a:chExt cx="1986273" cy="637375"/>
          </a:xfrm>
        </p:grpSpPr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3B936F5-4B7D-4910-B782-73679229019B}"/>
                </a:ext>
              </a:extLst>
            </p:cNvPr>
            <p:cNvSpPr/>
            <p:nvPr/>
          </p:nvSpPr>
          <p:spPr>
            <a:xfrm>
              <a:off x="485344" y="129203"/>
              <a:ext cx="1986273" cy="637375"/>
            </a:xfrm>
            <a:prstGeom prst="roundRect">
              <a:avLst>
                <a:gd name="adj" fmla="val 16670"/>
              </a:avLst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矩形: 圆角 4">
              <a:extLst>
                <a:ext uri="{FF2B5EF4-FFF2-40B4-BE49-F238E27FC236}">
                  <a16:creationId xmlns:a16="http://schemas.microsoft.com/office/drawing/2014/main" id="{62FD3373-DB1D-4B0C-9F7D-21A9D88DB7D2}"/>
                </a:ext>
              </a:extLst>
            </p:cNvPr>
            <p:cNvSpPr txBox="1"/>
            <p:nvPr/>
          </p:nvSpPr>
          <p:spPr>
            <a:xfrm>
              <a:off x="516464" y="160323"/>
              <a:ext cx="1924033" cy="57513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1700" kern="1200" dirty="0"/>
                <a:t>基础</a:t>
              </a:r>
            </a:p>
          </p:txBody>
        </p:sp>
      </p:grpSp>
      <p:sp>
        <p:nvSpPr>
          <p:cNvPr id="20" name="箭头: 下 19">
            <a:extLst>
              <a:ext uri="{FF2B5EF4-FFF2-40B4-BE49-F238E27FC236}">
                <a16:creationId xmlns:a16="http://schemas.microsoft.com/office/drawing/2014/main" id="{9AEB2891-DBA3-4CAC-ADF4-2218BF13F0E0}"/>
              </a:ext>
            </a:extLst>
          </p:cNvPr>
          <p:cNvSpPr/>
          <p:nvPr/>
        </p:nvSpPr>
        <p:spPr>
          <a:xfrm>
            <a:off x="8709775" y="2558260"/>
            <a:ext cx="310898" cy="13844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C4CC13-2A48-4333-ADEE-B478CF29F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学习步骤</a:t>
            </a:r>
          </a:p>
        </p:txBody>
      </p:sp>
      <p:graphicFrame>
        <p:nvGraphicFramePr>
          <p:cNvPr id="4" name="图示 3">
            <a:extLst>
              <a:ext uri="{FF2B5EF4-FFF2-40B4-BE49-F238E27FC236}">
                <a16:creationId xmlns:a16="http://schemas.microsoft.com/office/drawing/2014/main" id="{027B3E4F-51B4-4587-A7F7-5EC6D75075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7630521"/>
              </p:ext>
            </p:extLst>
          </p:nvPr>
        </p:nvGraphicFramePr>
        <p:xfrm>
          <a:off x="2043785" y="1955323"/>
          <a:ext cx="7282576" cy="3915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3480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368A531F-26FB-4D7D-BC1B-34B9B4B1E088}"/>
              </a:ext>
            </a:extLst>
          </p:cNvPr>
          <p:cNvGrpSpPr/>
          <p:nvPr/>
        </p:nvGrpSpPr>
        <p:grpSpPr>
          <a:xfrm>
            <a:off x="1973493" y="3058357"/>
            <a:ext cx="7658880" cy="637375"/>
            <a:chOff x="485344" y="129203"/>
            <a:chExt cx="1986273" cy="637375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80676F32-CE7A-46A8-83D1-6F84AA0F7822}"/>
                </a:ext>
              </a:extLst>
            </p:cNvPr>
            <p:cNvSpPr/>
            <p:nvPr/>
          </p:nvSpPr>
          <p:spPr>
            <a:xfrm>
              <a:off x="485344" y="129203"/>
              <a:ext cx="1986273" cy="637375"/>
            </a:xfrm>
            <a:prstGeom prst="roundRect">
              <a:avLst>
                <a:gd name="adj" fmla="val 16670"/>
              </a:avLst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矩形: 圆角 4">
              <a:extLst>
                <a:ext uri="{FF2B5EF4-FFF2-40B4-BE49-F238E27FC236}">
                  <a16:creationId xmlns:a16="http://schemas.microsoft.com/office/drawing/2014/main" id="{F4B167B2-AB6F-4C3F-B636-139D58405070}"/>
                </a:ext>
              </a:extLst>
            </p:cNvPr>
            <p:cNvSpPr txBox="1"/>
            <p:nvPr/>
          </p:nvSpPr>
          <p:spPr>
            <a:xfrm>
              <a:off x="516464" y="160323"/>
              <a:ext cx="1924033" cy="57513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zh-CN" sz="2800" kern="1200" dirty="0"/>
                <a:t>Spark ML </a:t>
              </a:r>
              <a:r>
                <a:rPr lang="zh-CN" altLang="en-US" sz="2800" kern="1200" dirty="0"/>
                <a:t>类库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9800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48F2F21-7BFD-45F9-A1EF-E2EE0E889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846" y="549488"/>
            <a:ext cx="9556308" cy="556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45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472C6ED-C83E-4572-9DD9-CDE3DE80C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682" y="0"/>
            <a:ext cx="113066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02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592E714-03AD-4EA8-8A74-E25CBF6E3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169" y="184945"/>
            <a:ext cx="10181662" cy="648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042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0D1F86C-AF6D-4DAE-AF28-36078E444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345" y="393384"/>
            <a:ext cx="7669309" cy="590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04381"/>
      </p:ext>
    </p:extLst>
  </p:cSld>
  <p:clrMapOvr>
    <a:masterClrMapping/>
  </p:clrMapOvr>
</p:sld>
</file>

<file path=ppt/theme/theme1.xml><?xml version="1.0" encoding="utf-8"?>
<a:theme xmlns:a="http://schemas.openxmlformats.org/drawingml/2006/main" name="欢迎文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684332_TF10001108" id="{21247EBA-36EF-4F8B-BD4D-320415D1000C}" vid="{E7B7BECC-7318-4CD9-B03C-F0859BBEE683}"/>
    </a:ext>
  </a:extLst>
</a:theme>
</file>

<file path=ppt/theme/theme2.xml><?xml version="1.0" encoding="utf-8"?>
<a:theme xmlns:a="http://schemas.openxmlformats.org/drawingml/2006/main" name="办公室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办公室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欢迎使用 PowerPoint</Template>
  <TotalTime>888</TotalTime>
  <Words>222</Words>
  <Application>Microsoft Office PowerPoint</Application>
  <PresentationFormat>宽屏</PresentationFormat>
  <Paragraphs>44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微软雅黑</vt:lpstr>
      <vt:lpstr>Arial</vt:lpstr>
      <vt:lpstr>Segoe UI</vt:lpstr>
      <vt:lpstr>欢迎文档</vt:lpstr>
      <vt:lpstr>人工智能</vt:lpstr>
      <vt:lpstr>两大框架</vt:lpstr>
      <vt:lpstr>如何用好人工智能</vt:lpstr>
      <vt:lpstr>学习步骤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大话大数据</dc:title>
  <dc:creator>fan hl</dc:creator>
  <cp:keywords/>
  <cp:lastModifiedBy>fan hl</cp:lastModifiedBy>
  <cp:revision>371</cp:revision>
  <dcterms:created xsi:type="dcterms:W3CDTF">2019-08-26T00:16:22Z</dcterms:created>
  <dcterms:modified xsi:type="dcterms:W3CDTF">2019-09-07T13:01:02Z</dcterms:modified>
  <cp:version/>
</cp:coreProperties>
</file>